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83" r:id="rId2"/>
  </p:sldIdLst>
  <p:sldSz cx="7772400" cy="10058400"/>
  <p:notesSz cx="6858000" cy="9144000"/>
  <p:defaultTextStyle>
    <a:defPPr>
      <a:defRPr lang="en-US"/>
    </a:defPPr>
    <a:lvl1pPr marL="0" algn="l" defTabSz="1018824" rtl="0" eaLnBrk="1" latinLnBrk="0" hangingPunct="1">
      <a:defRPr sz="2000" kern="1200">
        <a:solidFill>
          <a:schemeClr val="tx1"/>
        </a:solidFill>
        <a:latin typeface="+mn-lt"/>
        <a:ea typeface="+mn-ea"/>
        <a:cs typeface="+mn-cs"/>
      </a:defRPr>
    </a:lvl1pPr>
    <a:lvl2pPr marL="509412" algn="l" defTabSz="1018824" rtl="0" eaLnBrk="1" latinLnBrk="0" hangingPunct="1">
      <a:defRPr sz="2000" kern="1200">
        <a:solidFill>
          <a:schemeClr val="tx1"/>
        </a:solidFill>
        <a:latin typeface="+mn-lt"/>
        <a:ea typeface="+mn-ea"/>
        <a:cs typeface="+mn-cs"/>
      </a:defRPr>
    </a:lvl2pPr>
    <a:lvl3pPr marL="1018824" algn="l" defTabSz="1018824" rtl="0" eaLnBrk="1" latinLnBrk="0" hangingPunct="1">
      <a:defRPr sz="2000" kern="1200">
        <a:solidFill>
          <a:schemeClr val="tx1"/>
        </a:solidFill>
        <a:latin typeface="+mn-lt"/>
        <a:ea typeface="+mn-ea"/>
        <a:cs typeface="+mn-cs"/>
      </a:defRPr>
    </a:lvl3pPr>
    <a:lvl4pPr marL="1528237" algn="l" defTabSz="1018824" rtl="0" eaLnBrk="1" latinLnBrk="0" hangingPunct="1">
      <a:defRPr sz="2000" kern="1200">
        <a:solidFill>
          <a:schemeClr val="tx1"/>
        </a:solidFill>
        <a:latin typeface="+mn-lt"/>
        <a:ea typeface="+mn-ea"/>
        <a:cs typeface="+mn-cs"/>
      </a:defRPr>
    </a:lvl4pPr>
    <a:lvl5pPr marL="2037649" algn="l" defTabSz="1018824" rtl="0" eaLnBrk="1" latinLnBrk="0" hangingPunct="1">
      <a:defRPr sz="2000" kern="1200">
        <a:solidFill>
          <a:schemeClr val="tx1"/>
        </a:solidFill>
        <a:latin typeface="+mn-lt"/>
        <a:ea typeface="+mn-ea"/>
        <a:cs typeface="+mn-cs"/>
      </a:defRPr>
    </a:lvl5pPr>
    <a:lvl6pPr marL="2547061" algn="l" defTabSz="1018824" rtl="0" eaLnBrk="1" latinLnBrk="0" hangingPunct="1">
      <a:defRPr sz="2000" kern="1200">
        <a:solidFill>
          <a:schemeClr val="tx1"/>
        </a:solidFill>
        <a:latin typeface="+mn-lt"/>
        <a:ea typeface="+mn-ea"/>
        <a:cs typeface="+mn-cs"/>
      </a:defRPr>
    </a:lvl6pPr>
    <a:lvl7pPr marL="3056473" algn="l" defTabSz="1018824" rtl="0" eaLnBrk="1" latinLnBrk="0" hangingPunct="1">
      <a:defRPr sz="2000" kern="1200">
        <a:solidFill>
          <a:schemeClr val="tx1"/>
        </a:solidFill>
        <a:latin typeface="+mn-lt"/>
        <a:ea typeface="+mn-ea"/>
        <a:cs typeface="+mn-cs"/>
      </a:defRPr>
    </a:lvl7pPr>
    <a:lvl8pPr marL="3565886" algn="l" defTabSz="1018824" rtl="0" eaLnBrk="1" latinLnBrk="0" hangingPunct="1">
      <a:defRPr sz="2000" kern="1200">
        <a:solidFill>
          <a:schemeClr val="tx1"/>
        </a:solidFill>
        <a:latin typeface="+mn-lt"/>
        <a:ea typeface="+mn-ea"/>
        <a:cs typeface="+mn-cs"/>
      </a:defRPr>
    </a:lvl8pPr>
    <a:lvl9pPr marL="4075298" algn="l" defTabSz="1018824" rtl="0" eaLnBrk="1" latinLnBrk="0" hangingPunct="1">
      <a:defRPr sz="20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68">
          <p15:clr>
            <a:srgbClr val="A4A3A4"/>
          </p15:clr>
        </p15:guide>
        <p15:guide id="2" pos="244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200B3"/>
    <a:srgbClr val="CC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221" autoAdjust="0"/>
    <p:restoredTop sz="94660"/>
  </p:normalViewPr>
  <p:slideViewPr>
    <p:cSldViewPr>
      <p:cViewPr varScale="1">
        <p:scale>
          <a:sx n="43" d="100"/>
          <a:sy n="43" d="100"/>
        </p:scale>
        <p:origin x="2156" y="20"/>
      </p:cViewPr>
      <p:guideLst>
        <p:guide orient="horz" pos="3168"/>
        <p:guide pos="2448"/>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327568A-6DDD-4CE4-8127-8CDEAA4C8F76}" type="datetimeFigureOut">
              <a:rPr lang="en-US" smtClean="0"/>
              <a:t>5/1/2021</a:t>
            </a:fld>
            <a:endParaRPr lang="en-US"/>
          </a:p>
        </p:txBody>
      </p:sp>
      <p:sp>
        <p:nvSpPr>
          <p:cNvPr id="4" name="Slide Image Placeholder 3"/>
          <p:cNvSpPr>
            <a:spLocks noGrp="1" noRot="1" noChangeAspect="1"/>
          </p:cNvSpPr>
          <p:nvPr>
            <p:ph type="sldImg" idx="2"/>
          </p:nvPr>
        </p:nvSpPr>
        <p:spPr>
          <a:xfrm>
            <a:off x="2103438" y="685800"/>
            <a:ext cx="2651125"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1A51240-38C8-4EA7-90F9-02DC009FF0E2}" type="slidenum">
              <a:rPr lang="en-US" smtClean="0"/>
              <a:t>‹#›</a:t>
            </a:fld>
            <a:endParaRPr lang="en-US"/>
          </a:p>
        </p:txBody>
      </p:sp>
    </p:spTree>
    <p:extLst>
      <p:ext uri="{BB962C8B-B14F-4D97-AF65-F5344CB8AC3E}">
        <p14:creationId xmlns:p14="http://schemas.microsoft.com/office/powerpoint/2010/main" val="41744564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3124626"/>
            <a:ext cx="6606540" cy="2156036"/>
          </a:xfrm>
        </p:spPr>
        <p:txBody>
          <a:bodyPr/>
          <a:lstStyle/>
          <a:p>
            <a:r>
              <a:rPr lang="en-US"/>
              <a:t>Click to edit Master title style</a:t>
            </a:r>
          </a:p>
        </p:txBody>
      </p:sp>
      <p:sp>
        <p:nvSpPr>
          <p:cNvPr id="3" name="Subtitle 2"/>
          <p:cNvSpPr>
            <a:spLocks noGrp="1"/>
          </p:cNvSpPr>
          <p:nvPr>
            <p:ph type="subTitle" idx="1"/>
          </p:nvPr>
        </p:nvSpPr>
        <p:spPr>
          <a:xfrm>
            <a:off x="1165860" y="5699760"/>
            <a:ext cx="5440680" cy="2570480"/>
          </a:xfrm>
        </p:spPr>
        <p:txBody>
          <a:bodyPr/>
          <a:lstStyle>
            <a:lvl1pPr marL="0" indent="0" algn="ctr">
              <a:buNone/>
              <a:defRPr>
                <a:solidFill>
                  <a:schemeClr val="tx1">
                    <a:tint val="75000"/>
                  </a:schemeClr>
                </a:solidFill>
              </a:defRPr>
            </a:lvl1pPr>
            <a:lvl2pPr marL="509412" indent="0" algn="ctr">
              <a:buNone/>
              <a:defRPr>
                <a:solidFill>
                  <a:schemeClr val="tx1">
                    <a:tint val="75000"/>
                  </a:schemeClr>
                </a:solidFill>
              </a:defRPr>
            </a:lvl2pPr>
            <a:lvl3pPr marL="1018824" indent="0" algn="ctr">
              <a:buNone/>
              <a:defRPr>
                <a:solidFill>
                  <a:schemeClr val="tx1">
                    <a:tint val="75000"/>
                  </a:schemeClr>
                </a:solidFill>
              </a:defRPr>
            </a:lvl3pPr>
            <a:lvl4pPr marL="1528237" indent="0" algn="ctr">
              <a:buNone/>
              <a:defRPr>
                <a:solidFill>
                  <a:schemeClr val="tx1">
                    <a:tint val="75000"/>
                  </a:schemeClr>
                </a:solidFill>
              </a:defRPr>
            </a:lvl4pPr>
            <a:lvl5pPr marL="2037649" indent="0" algn="ctr">
              <a:buNone/>
              <a:defRPr>
                <a:solidFill>
                  <a:schemeClr val="tx1">
                    <a:tint val="75000"/>
                  </a:schemeClr>
                </a:solidFill>
              </a:defRPr>
            </a:lvl5pPr>
            <a:lvl6pPr marL="2547061" indent="0" algn="ctr">
              <a:buNone/>
              <a:defRPr>
                <a:solidFill>
                  <a:schemeClr val="tx1">
                    <a:tint val="75000"/>
                  </a:schemeClr>
                </a:solidFill>
              </a:defRPr>
            </a:lvl6pPr>
            <a:lvl7pPr marL="3056473" indent="0" algn="ctr">
              <a:buNone/>
              <a:defRPr>
                <a:solidFill>
                  <a:schemeClr val="tx1">
                    <a:tint val="75000"/>
                  </a:schemeClr>
                </a:solidFill>
              </a:defRPr>
            </a:lvl7pPr>
            <a:lvl8pPr marL="3565886" indent="0" algn="ctr">
              <a:buNone/>
              <a:defRPr>
                <a:solidFill>
                  <a:schemeClr val="tx1">
                    <a:tint val="75000"/>
                  </a:schemeClr>
                </a:solidFill>
              </a:defRPr>
            </a:lvl8pPr>
            <a:lvl9pPr marL="4075298"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6DF8DC88-D690-4607-9AF5-0ED5C092F07C}" type="datetimeFigureOut">
              <a:rPr lang="en-US" smtClean="0"/>
              <a:t>5/1/2021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1EAC65-B801-40A4-9A06-E5AC4A9C02C3}" type="slidenum">
              <a:rPr lang="en-US" smtClean="0"/>
              <a:t>‹#›</a:t>
            </a:fld>
            <a:endParaRPr lang="en-US"/>
          </a:p>
        </p:txBody>
      </p:sp>
    </p:spTree>
    <p:extLst>
      <p:ext uri="{BB962C8B-B14F-4D97-AF65-F5344CB8AC3E}">
        <p14:creationId xmlns:p14="http://schemas.microsoft.com/office/powerpoint/2010/main" val="16783434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DF8DC88-D690-4607-9AF5-0ED5C092F07C}" type="datetimeFigureOut">
              <a:rPr lang="en-US" smtClean="0"/>
              <a:t>5/1/2021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1EAC65-B801-40A4-9A06-E5AC4A9C02C3}" type="slidenum">
              <a:rPr lang="en-US" smtClean="0"/>
              <a:t>‹#›</a:t>
            </a:fld>
            <a:endParaRPr lang="en-US"/>
          </a:p>
        </p:txBody>
      </p:sp>
    </p:spTree>
    <p:extLst>
      <p:ext uri="{BB962C8B-B14F-4D97-AF65-F5344CB8AC3E}">
        <p14:creationId xmlns:p14="http://schemas.microsoft.com/office/powerpoint/2010/main" val="10438824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634990" y="402804"/>
            <a:ext cx="1748790" cy="8582236"/>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88620" y="402804"/>
            <a:ext cx="5116830" cy="858223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DF8DC88-D690-4607-9AF5-0ED5C092F07C}" type="datetimeFigureOut">
              <a:rPr lang="en-US" smtClean="0"/>
              <a:t>5/1/2021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1EAC65-B801-40A4-9A06-E5AC4A9C02C3}" type="slidenum">
              <a:rPr lang="en-US" smtClean="0"/>
              <a:t>‹#›</a:t>
            </a:fld>
            <a:endParaRPr lang="en-US"/>
          </a:p>
        </p:txBody>
      </p:sp>
    </p:spTree>
    <p:extLst>
      <p:ext uri="{BB962C8B-B14F-4D97-AF65-F5344CB8AC3E}">
        <p14:creationId xmlns:p14="http://schemas.microsoft.com/office/powerpoint/2010/main" val="16757273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DF8DC88-D690-4607-9AF5-0ED5C092F07C}" type="datetimeFigureOut">
              <a:rPr lang="en-US" smtClean="0"/>
              <a:t>5/1/2021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1EAC65-B801-40A4-9A06-E5AC4A9C02C3}" type="slidenum">
              <a:rPr lang="en-US" smtClean="0"/>
              <a:t>‹#›</a:t>
            </a:fld>
            <a:endParaRPr lang="en-US"/>
          </a:p>
        </p:txBody>
      </p:sp>
    </p:spTree>
    <p:extLst>
      <p:ext uri="{BB962C8B-B14F-4D97-AF65-F5344CB8AC3E}">
        <p14:creationId xmlns:p14="http://schemas.microsoft.com/office/powerpoint/2010/main" val="16208454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13966" y="6463454"/>
            <a:ext cx="6606540" cy="1997710"/>
          </a:xfrm>
        </p:spPr>
        <p:txBody>
          <a:bodyPr anchor="t"/>
          <a:lstStyle>
            <a:lvl1pPr algn="l">
              <a:defRPr sz="4500" b="1" cap="all"/>
            </a:lvl1pPr>
          </a:lstStyle>
          <a:p>
            <a:r>
              <a:rPr lang="en-US"/>
              <a:t>Click to edit Master title style</a:t>
            </a:r>
          </a:p>
        </p:txBody>
      </p:sp>
      <p:sp>
        <p:nvSpPr>
          <p:cNvPr id="3" name="Text Placeholder 2"/>
          <p:cNvSpPr>
            <a:spLocks noGrp="1"/>
          </p:cNvSpPr>
          <p:nvPr>
            <p:ph type="body" idx="1"/>
          </p:nvPr>
        </p:nvSpPr>
        <p:spPr>
          <a:xfrm>
            <a:off x="613966" y="4263180"/>
            <a:ext cx="6606540" cy="2200274"/>
          </a:xfrm>
        </p:spPr>
        <p:txBody>
          <a:bodyPr anchor="b"/>
          <a:lstStyle>
            <a:lvl1pPr marL="0" indent="0">
              <a:buNone/>
              <a:defRPr sz="2200">
                <a:solidFill>
                  <a:schemeClr val="tx1">
                    <a:tint val="75000"/>
                  </a:schemeClr>
                </a:solidFill>
              </a:defRPr>
            </a:lvl1pPr>
            <a:lvl2pPr marL="509412" indent="0">
              <a:buNone/>
              <a:defRPr sz="2000">
                <a:solidFill>
                  <a:schemeClr val="tx1">
                    <a:tint val="75000"/>
                  </a:schemeClr>
                </a:solidFill>
              </a:defRPr>
            </a:lvl2pPr>
            <a:lvl3pPr marL="1018824" indent="0">
              <a:buNone/>
              <a:defRPr sz="1800">
                <a:solidFill>
                  <a:schemeClr val="tx1">
                    <a:tint val="75000"/>
                  </a:schemeClr>
                </a:solidFill>
              </a:defRPr>
            </a:lvl3pPr>
            <a:lvl4pPr marL="1528237" indent="0">
              <a:buNone/>
              <a:defRPr sz="1600">
                <a:solidFill>
                  <a:schemeClr val="tx1">
                    <a:tint val="75000"/>
                  </a:schemeClr>
                </a:solidFill>
              </a:defRPr>
            </a:lvl4pPr>
            <a:lvl5pPr marL="2037649" indent="0">
              <a:buNone/>
              <a:defRPr sz="1600">
                <a:solidFill>
                  <a:schemeClr val="tx1">
                    <a:tint val="75000"/>
                  </a:schemeClr>
                </a:solidFill>
              </a:defRPr>
            </a:lvl5pPr>
            <a:lvl6pPr marL="2547061" indent="0">
              <a:buNone/>
              <a:defRPr sz="1600">
                <a:solidFill>
                  <a:schemeClr val="tx1">
                    <a:tint val="75000"/>
                  </a:schemeClr>
                </a:solidFill>
              </a:defRPr>
            </a:lvl6pPr>
            <a:lvl7pPr marL="3056473" indent="0">
              <a:buNone/>
              <a:defRPr sz="1600">
                <a:solidFill>
                  <a:schemeClr val="tx1">
                    <a:tint val="75000"/>
                  </a:schemeClr>
                </a:solidFill>
              </a:defRPr>
            </a:lvl7pPr>
            <a:lvl8pPr marL="3565886" indent="0">
              <a:buNone/>
              <a:defRPr sz="1600">
                <a:solidFill>
                  <a:schemeClr val="tx1">
                    <a:tint val="75000"/>
                  </a:schemeClr>
                </a:solidFill>
              </a:defRPr>
            </a:lvl8pPr>
            <a:lvl9pPr marL="4075298"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DF8DC88-D690-4607-9AF5-0ED5C092F07C}" type="datetimeFigureOut">
              <a:rPr lang="en-US" smtClean="0"/>
              <a:t>5/1/2021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1EAC65-B801-40A4-9A06-E5AC4A9C02C3}" type="slidenum">
              <a:rPr lang="en-US" smtClean="0"/>
              <a:t>‹#›</a:t>
            </a:fld>
            <a:endParaRPr lang="en-US"/>
          </a:p>
        </p:txBody>
      </p:sp>
    </p:spTree>
    <p:extLst>
      <p:ext uri="{BB962C8B-B14F-4D97-AF65-F5344CB8AC3E}">
        <p14:creationId xmlns:p14="http://schemas.microsoft.com/office/powerpoint/2010/main" val="7791214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88620" y="2346962"/>
            <a:ext cx="3432810" cy="6638079"/>
          </a:xfrm>
        </p:spPr>
        <p:txBody>
          <a:bodyPr/>
          <a:lstStyle>
            <a:lvl1pPr>
              <a:defRPr sz="3100"/>
            </a:lvl1pPr>
            <a:lvl2pPr>
              <a:defRPr sz="2700"/>
            </a:lvl2pPr>
            <a:lvl3pPr>
              <a:defRPr sz="22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950970" y="2346962"/>
            <a:ext cx="3432810" cy="6638079"/>
          </a:xfrm>
        </p:spPr>
        <p:txBody>
          <a:bodyPr/>
          <a:lstStyle>
            <a:lvl1pPr>
              <a:defRPr sz="3100"/>
            </a:lvl1pPr>
            <a:lvl2pPr>
              <a:defRPr sz="2700"/>
            </a:lvl2pPr>
            <a:lvl3pPr>
              <a:defRPr sz="22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DF8DC88-D690-4607-9AF5-0ED5C092F07C}" type="datetimeFigureOut">
              <a:rPr lang="en-US" smtClean="0"/>
              <a:t>5/1/2021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1EAC65-B801-40A4-9A06-E5AC4A9C02C3}" type="slidenum">
              <a:rPr lang="en-US" smtClean="0"/>
              <a:t>‹#›</a:t>
            </a:fld>
            <a:endParaRPr lang="en-US"/>
          </a:p>
        </p:txBody>
      </p:sp>
    </p:spTree>
    <p:extLst>
      <p:ext uri="{BB962C8B-B14F-4D97-AF65-F5344CB8AC3E}">
        <p14:creationId xmlns:p14="http://schemas.microsoft.com/office/powerpoint/2010/main" val="10601425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388620" y="2251499"/>
            <a:ext cx="3434160" cy="938318"/>
          </a:xfrm>
        </p:spPr>
        <p:txBody>
          <a:bodyPr anchor="b"/>
          <a:lstStyle>
            <a:lvl1pPr marL="0" indent="0">
              <a:buNone/>
              <a:defRPr sz="2700" b="1"/>
            </a:lvl1pPr>
            <a:lvl2pPr marL="509412" indent="0">
              <a:buNone/>
              <a:defRPr sz="2200" b="1"/>
            </a:lvl2pPr>
            <a:lvl3pPr marL="1018824" indent="0">
              <a:buNone/>
              <a:defRPr sz="2000" b="1"/>
            </a:lvl3pPr>
            <a:lvl4pPr marL="1528237" indent="0">
              <a:buNone/>
              <a:defRPr sz="1800" b="1"/>
            </a:lvl4pPr>
            <a:lvl5pPr marL="2037649" indent="0">
              <a:buNone/>
              <a:defRPr sz="1800" b="1"/>
            </a:lvl5pPr>
            <a:lvl6pPr marL="2547061" indent="0">
              <a:buNone/>
              <a:defRPr sz="1800" b="1"/>
            </a:lvl6pPr>
            <a:lvl7pPr marL="3056473" indent="0">
              <a:buNone/>
              <a:defRPr sz="1800" b="1"/>
            </a:lvl7pPr>
            <a:lvl8pPr marL="3565886" indent="0">
              <a:buNone/>
              <a:defRPr sz="1800" b="1"/>
            </a:lvl8pPr>
            <a:lvl9pPr marL="4075298" indent="0">
              <a:buNone/>
              <a:defRPr sz="1800" b="1"/>
            </a:lvl9pPr>
          </a:lstStyle>
          <a:p>
            <a:pPr lvl="0"/>
            <a:r>
              <a:rPr lang="en-US"/>
              <a:t>Click to edit Master text styles</a:t>
            </a:r>
          </a:p>
        </p:txBody>
      </p:sp>
      <p:sp>
        <p:nvSpPr>
          <p:cNvPr id="4" name="Content Placeholder 3"/>
          <p:cNvSpPr>
            <a:spLocks noGrp="1"/>
          </p:cNvSpPr>
          <p:nvPr>
            <p:ph sz="half" idx="2"/>
          </p:nvPr>
        </p:nvSpPr>
        <p:spPr>
          <a:xfrm>
            <a:off x="388620" y="3189817"/>
            <a:ext cx="3434160" cy="5795222"/>
          </a:xfrm>
        </p:spPr>
        <p:txBody>
          <a:bodyPr/>
          <a:lstStyle>
            <a:lvl1pPr>
              <a:defRPr sz="27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948272" y="2251499"/>
            <a:ext cx="3435508" cy="938318"/>
          </a:xfrm>
        </p:spPr>
        <p:txBody>
          <a:bodyPr anchor="b"/>
          <a:lstStyle>
            <a:lvl1pPr marL="0" indent="0">
              <a:buNone/>
              <a:defRPr sz="2700" b="1"/>
            </a:lvl1pPr>
            <a:lvl2pPr marL="509412" indent="0">
              <a:buNone/>
              <a:defRPr sz="2200" b="1"/>
            </a:lvl2pPr>
            <a:lvl3pPr marL="1018824" indent="0">
              <a:buNone/>
              <a:defRPr sz="2000" b="1"/>
            </a:lvl3pPr>
            <a:lvl4pPr marL="1528237" indent="0">
              <a:buNone/>
              <a:defRPr sz="1800" b="1"/>
            </a:lvl4pPr>
            <a:lvl5pPr marL="2037649" indent="0">
              <a:buNone/>
              <a:defRPr sz="1800" b="1"/>
            </a:lvl5pPr>
            <a:lvl6pPr marL="2547061" indent="0">
              <a:buNone/>
              <a:defRPr sz="1800" b="1"/>
            </a:lvl6pPr>
            <a:lvl7pPr marL="3056473" indent="0">
              <a:buNone/>
              <a:defRPr sz="1800" b="1"/>
            </a:lvl7pPr>
            <a:lvl8pPr marL="3565886" indent="0">
              <a:buNone/>
              <a:defRPr sz="1800" b="1"/>
            </a:lvl8pPr>
            <a:lvl9pPr marL="4075298" indent="0">
              <a:buNone/>
              <a:defRPr sz="1800" b="1"/>
            </a:lvl9pPr>
          </a:lstStyle>
          <a:p>
            <a:pPr lvl="0"/>
            <a:r>
              <a:rPr lang="en-US"/>
              <a:t>Click to edit Master text styles</a:t>
            </a:r>
          </a:p>
        </p:txBody>
      </p:sp>
      <p:sp>
        <p:nvSpPr>
          <p:cNvPr id="6" name="Content Placeholder 5"/>
          <p:cNvSpPr>
            <a:spLocks noGrp="1"/>
          </p:cNvSpPr>
          <p:nvPr>
            <p:ph sz="quarter" idx="4"/>
          </p:nvPr>
        </p:nvSpPr>
        <p:spPr>
          <a:xfrm>
            <a:off x="3948272" y="3189817"/>
            <a:ext cx="3435508" cy="5795222"/>
          </a:xfrm>
        </p:spPr>
        <p:txBody>
          <a:bodyPr/>
          <a:lstStyle>
            <a:lvl1pPr>
              <a:defRPr sz="27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DF8DC88-D690-4607-9AF5-0ED5C092F07C}" type="datetimeFigureOut">
              <a:rPr lang="en-US" smtClean="0"/>
              <a:t>5/1/2021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A1EAC65-B801-40A4-9A06-E5AC4A9C02C3}" type="slidenum">
              <a:rPr lang="en-US" smtClean="0"/>
              <a:t>‹#›</a:t>
            </a:fld>
            <a:endParaRPr lang="en-US"/>
          </a:p>
        </p:txBody>
      </p:sp>
    </p:spTree>
    <p:extLst>
      <p:ext uri="{BB962C8B-B14F-4D97-AF65-F5344CB8AC3E}">
        <p14:creationId xmlns:p14="http://schemas.microsoft.com/office/powerpoint/2010/main" val="31596051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DF8DC88-D690-4607-9AF5-0ED5C092F07C}" type="datetimeFigureOut">
              <a:rPr lang="en-US" smtClean="0"/>
              <a:t>5/1/2021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A1EAC65-B801-40A4-9A06-E5AC4A9C02C3}" type="slidenum">
              <a:rPr lang="en-US" smtClean="0"/>
              <a:t>‹#›</a:t>
            </a:fld>
            <a:endParaRPr lang="en-US"/>
          </a:p>
        </p:txBody>
      </p:sp>
    </p:spTree>
    <p:extLst>
      <p:ext uri="{BB962C8B-B14F-4D97-AF65-F5344CB8AC3E}">
        <p14:creationId xmlns:p14="http://schemas.microsoft.com/office/powerpoint/2010/main" val="30042309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DF8DC88-D690-4607-9AF5-0ED5C092F07C}" type="datetimeFigureOut">
              <a:rPr lang="en-US" smtClean="0"/>
              <a:t>5/1/2021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A1EAC65-B801-40A4-9A06-E5AC4A9C02C3}" type="slidenum">
              <a:rPr lang="en-US" smtClean="0"/>
              <a:t>‹#›</a:t>
            </a:fld>
            <a:endParaRPr lang="en-US"/>
          </a:p>
        </p:txBody>
      </p:sp>
    </p:spTree>
    <p:extLst>
      <p:ext uri="{BB962C8B-B14F-4D97-AF65-F5344CB8AC3E}">
        <p14:creationId xmlns:p14="http://schemas.microsoft.com/office/powerpoint/2010/main" val="17634213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8621" y="400474"/>
            <a:ext cx="2557066" cy="1704340"/>
          </a:xfrm>
        </p:spPr>
        <p:txBody>
          <a:bodyPr anchor="b"/>
          <a:lstStyle>
            <a:lvl1pPr algn="l">
              <a:defRPr sz="2200" b="1"/>
            </a:lvl1pPr>
          </a:lstStyle>
          <a:p>
            <a:r>
              <a:rPr lang="en-US"/>
              <a:t>Click to edit Master title style</a:t>
            </a:r>
          </a:p>
        </p:txBody>
      </p:sp>
      <p:sp>
        <p:nvSpPr>
          <p:cNvPr id="3" name="Content Placeholder 2"/>
          <p:cNvSpPr>
            <a:spLocks noGrp="1"/>
          </p:cNvSpPr>
          <p:nvPr>
            <p:ph idx="1"/>
          </p:nvPr>
        </p:nvSpPr>
        <p:spPr>
          <a:xfrm>
            <a:off x="3038793" y="400474"/>
            <a:ext cx="4344988" cy="8584566"/>
          </a:xfrm>
        </p:spPr>
        <p:txBody>
          <a:bodyPr/>
          <a:lstStyle>
            <a:lvl1pPr>
              <a:defRPr sz="3600"/>
            </a:lvl1pPr>
            <a:lvl2pPr>
              <a:defRPr sz="3100"/>
            </a:lvl2pPr>
            <a:lvl3pPr>
              <a:defRPr sz="2700"/>
            </a:lvl3pPr>
            <a:lvl4pPr>
              <a:defRPr sz="2200"/>
            </a:lvl4pPr>
            <a:lvl5pPr>
              <a:defRPr sz="2200"/>
            </a:lvl5pPr>
            <a:lvl6pPr>
              <a:defRPr sz="2200"/>
            </a:lvl6pPr>
            <a:lvl7pPr>
              <a:defRPr sz="2200"/>
            </a:lvl7pPr>
            <a:lvl8pPr>
              <a:defRPr sz="2200"/>
            </a:lvl8pPr>
            <a:lvl9pPr>
              <a:defRPr sz="2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388621" y="2104814"/>
            <a:ext cx="2557066" cy="6880226"/>
          </a:xfrm>
        </p:spPr>
        <p:txBody>
          <a:bodyPr/>
          <a:lstStyle>
            <a:lvl1pPr marL="0" indent="0">
              <a:buNone/>
              <a:defRPr sz="1600"/>
            </a:lvl1pPr>
            <a:lvl2pPr marL="509412" indent="0">
              <a:buNone/>
              <a:defRPr sz="1300"/>
            </a:lvl2pPr>
            <a:lvl3pPr marL="1018824" indent="0">
              <a:buNone/>
              <a:defRPr sz="1100"/>
            </a:lvl3pPr>
            <a:lvl4pPr marL="1528237" indent="0">
              <a:buNone/>
              <a:defRPr sz="1000"/>
            </a:lvl4pPr>
            <a:lvl5pPr marL="2037649" indent="0">
              <a:buNone/>
              <a:defRPr sz="1000"/>
            </a:lvl5pPr>
            <a:lvl6pPr marL="2547061" indent="0">
              <a:buNone/>
              <a:defRPr sz="1000"/>
            </a:lvl6pPr>
            <a:lvl7pPr marL="3056473" indent="0">
              <a:buNone/>
              <a:defRPr sz="1000"/>
            </a:lvl7pPr>
            <a:lvl8pPr marL="3565886" indent="0">
              <a:buNone/>
              <a:defRPr sz="1000"/>
            </a:lvl8pPr>
            <a:lvl9pPr marL="4075298"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DF8DC88-D690-4607-9AF5-0ED5C092F07C}" type="datetimeFigureOut">
              <a:rPr lang="en-US" smtClean="0"/>
              <a:t>5/1/2021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1EAC65-B801-40A4-9A06-E5AC4A9C02C3}" type="slidenum">
              <a:rPr lang="en-US" smtClean="0"/>
              <a:t>‹#›</a:t>
            </a:fld>
            <a:endParaRPr lang="en-US"/>
          </a:p>
        </p:txBody>
      </p:sp>
    </p:spTree>
    <p:extLst>
      <p:ext uri="{BB962C8B-B14F-4D97-AF65-F5344CB8AC3E}">
        <p14:creationId xmlns:p14="http://schemas.microsoft.com/office/powerpoint/2010/main" val="29307749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23445" y="7040881"/>
            <a:ext cx="4663440" cy="831216"/>
          </a:xfrm>
        </p:spPr>
        <p:txBody>
          <a:bodyPr anchor="b"/>
          <a:lstStyle>
            <a:lvl1pPr algn="l">
              <a:defRPr sz="2200" b="1"/>
            </a:lvl1pPr>
          </a:lstStyle>
          <a:p>
            <a:r>
              <a:rPr lang="en-US"/>
              <a:t>Click to edit Master title style</a:t>
            </a:r>
          </a:p>
        </p:txBody>
      </p:sp>
      <p:sp>
        <p:nvSpPr>
          <p:cNvPr id="3" name="Picture Placeholder 2"/>
          <p:cNvSpPr>
            <a:spLocks noGrp="1"/>
          </p:cNvSpPr>
          <p:nvPr>
            <p:ph type="pic" idx="1"/>
          </p:nvPr>
        </p:nvSpPr>
        <p:spPr>
          <a:xfrm>
            <a:off x="1523445" y="898736"/>
            <a:ext cx="4663440" cy="6035040"/>
          </a:xfrm>
        </p:spPr>
        <p:txBody>
          <a:bodyPr/>
          <a:lstStyle>
            <a:lvl1pPr marL="0" indent="0">
              <a:buNone/>
              <a:defRPr sz="3600"/>
            </a:lvl1pPr>
            <a:lvl2pPr marL="509412" indent="0">
              <a:buNone/>
              <a:defRPr sz="3100"/>
            </a:lvl2pPr>
            <a:lvl3pPr marL="1018824" indent="0">
              <a:buNone/>
              <a:defRPr sz="2700"/>
            </a:lvl3pPr>
            <a:lvl4pPr marL="1528237" indent="0">
              <a:buNone/>
              <a:defRPr sz="2200"/>
            </a:lvl4pPr>
            <a:lvl5pPr marL="2037649" indent="0">
              <a:buNone/>
              <a:defRPr sz="2200"/>
            </a:lvl5pPr>
            <a:lvl6pPr marL="2547061" indent="0">
              <a:buNone/>
              <a:defRPr sz="2200"/>
            </a:lvl6pPr>
            <a:lvl7pPr marL="3056473" indent="0">
              <a:buNone/>
              <a:defRPr sz="2200"/>
            </a:lvl7pPr>
            <a:lvl8pPr marL="3565886" indent="0">
              <a:buNone/>
              <a:defRPr sz="2200"/>
            </a:lvl8pPr>
            <a:lvl9pPr marL="4075298" indent="0">
              <a:buNone/>
              <a:defRPr sz="2200"/>
            </a:lvl9pPr>
          </a:lstStyle>
          <a:p>
            <a:endParaRPr lang="en-US"/>
          </a:p>
        </p:txBody>
      </p:sp>
      <p:sp>
        <p:nvSpPr>
          <p:cNvPr id="4" name="Text Placeholder 3"/>
          <p:cNvSpPr>
            <a:spLocks noGrp="1"/>
          </p:cNvSpPr>
          <p:nvPr>
            <p:ph type="body" sz="half" idx="2"/>
          </p:nvPr>
        </p:nvSpPr>
        <p:spPr>
          <a:xfrm>
            <a:off x="1523445" y="7872097"/>
            <a:ext cx="4663440" cy="1180464"/>
          </a:xfrm>
        </p:spPr>
        <p:txBody>
          <a:bodyPr/>
          <a:lstStyle>
            <a:lvl1pPr marL="0" indent="0">
              <a:buNone/>
              <a:defRPr sz="1600"/>
            </a:lvl1pPr>
            <a:lvl2pPr marL="509412" indent="0">
              <a:buNone/>
              <a:defRPr sz="1300"/>
            </a:lvl2pPr>
            <a:lvl3pPr marL="1018824" indent="0">
              <a:buNone/>
              <a:defRPr sz="1100"/>
            </a:lvl3pPr>
            <a:lvl4pPr marL="1528237" indent="0">
              <a:buNone/>
              <a:defRPr sz="1000"/>
            </a:lvl4pPr>
            <a:lvl5pPr marL="2037649" indent="0">
              <a:buNone/>
              <a:defRPr sz="1000"/>
            </a:lvl5pPr>
            <a:lvl6pPr marL="2547061" indent="0">
              <a:buNone/>
              <a:defRPr sz="1000"/>
            </a:lvl6pPr>
            <a:lvl7pPr marL="3056473" indent="0">
              <a:buNone/>
              <a:defRPr sz="1000"/>
            </a:lvl7pPr>
            <a:lvl8pPr marL="3565886" indent="0">
              <a:buNone/>
              <a:defRPr sz="1000"/>
            </a:lvl8pPr>
            <a:lvl9pPr marL="4075298"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DF8DC88-D690-4607-9AF5-0ED5C092F07C}" type="datetimeFigureOut">
              <a:rPr lang="en-US" smtClean="0"/>
              <a:t>5/1/2021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1EAC65-B801-40A4-9A06-E5AC4A9C02C3}" type="slidenum">
              <a:rPr lang="en-US" smtClean="0"/>
              <a:t>‹#›</a:t>
            </a:fld>
            <a:endParaRPr lang="en-US"/>
          </a:p>
        </p:txBody>
      </p:sp>
    </p:spTree>
    <p:extLst>
      <p:ext uri="{BB962C8B-B14F-4D97-AF65-F5344CB8AC3E}">
        <p14:creationId xmlns:p14="http://schemas.microsoft.com/office/powerpoint/2010/main" val="8788752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8620" y="402802"/>
            <a:ext cx="6995160" cy="1676400"/>
          </a:xfrm>
          <a:prstGeom prst="rect">
            <a:avLst/>
          </a:prstGeom>
        </p:spPr>
        <p:txBody>
          <a:bodyPr vert="horz" lIns="101882" tIns="50941" rIns="101882" bIns="50941" rtlCol="0" anchor="ctr">
            <a:normAutofit/>
          </a:bodyPr>
          <a:lstStyle/>
          <a:p>
            <a:r>
              <a:rPr lang="en-US"/>
              <a:t>Click to edit Master title style</a:t>
            </a:r>
          </a:p>
        </p:txBody>
      </p:sp>
      <p:sp>
        <p:nvSpPr>
          <p:cNvPr id="3" name="Text Placeholder 2"/>
          <p:cNvSpPr>
            <a:spLocks noGrp="1"/>
          </p:cNvSpPr>
          <p:nvPr>
            <p:ph type="body" idx="1"/>
          </p:nvPr>
        </p:nvSpPr>
        <p:spPr>
          <a:xfrm>
            <a:off x="388620" y="2346962"/>
            <a:ext cx="6995160" cy="6638079"/>
          </a:xfrm>
          <a:prstGeom prst="rect">
            <a:avLst/>
          </a:prstGeom>
        </p:spPr>
        <p:txBody>
          <a:bodyPr vert="horz" lIns="101882" tIns="50941" rIns="101882" bIns="50941"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388620" y="9322648"/>
            <a:ext cx="1813560" cy="535516"/>
          </a:xfrm>
          <a:prstGeom prst="rect">
            <a:avLst/>
          </a:prstGeom>
        </p:spPr>
        <p:txBody>
          <a:bodyPr vert="horz" lIns="101882" tIns="50941" rIns="101882" bIns="50941" rtlCol="0" anchor="ctr"/>
          <a:lstStyle>
            <a:lvl1pPr algn="l">
              <a:defRPr sz="1300">
                <a:solidFill>
                  <a:schemeClr val="tx1">
                    <a:tint val="75000"/>
                  </a:schemeClr>
                </a:solidFill>
              </a:defRPr>
            </a:lvl1pPr>
          </a:lstStyle>
          <a:p>
            <a:fld id="{6DF8DC88-D690-4607-9AF5-0ED5C092F07C}" type="datetimeFigureOut">
              <a:rPr lang="en-US" smtClean="0"/>
              <a:t>5/1/2021</a:t>
            </a:fld>
            <a:endParaRPr lang="en-US"/>
          </a:p>
        </p:txBody>
      </p:sp>
      <p:sp>
        <p:nvSpPr>
          <p:cNvPr id="5" name="Footer Placeholder 4"/>
          <p:cNvSpPr>
            <a:spLocks noGrp="1"/>
          </p:cNvSpPr>
          <p:nvPr>
            <p:ph type="ftr" sz="quarter" idx="3"/>
          </p:nvPr>
        </p:nvSpPr>
        <p:spPr>
          <a:xfrm>
            <a:off x="2655570" y="9322648"/>
            <a:ext cx="2461260" cy="535516"/>
          </a:xfrm>
          <a:prstGeom prst="rect">
            <a:avLst/>
          </a:prstGeom>
        </p:spPr>
        <p:txBody>
          <a:bodyPr vert="horz" lIns="101882" tIns="50941" rIns="101882" bIns="50941" rtlCol="0" anchor="ctr"/>
          <a:lstStyle>
            <a:lvl1pPr algn="ctr">
              <a:defRPr sz="13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570220" y="9322648"/>
            <a:ext cx="1813560" cy="535516"/>
          </a:xfrm>
          <a:prstGeom prst="rect">
            <a:avLst/>
          </a:prstGeom>
        </p:spPr>
        <p:txBody>
          <a:bodyPr vert="horz" lIns="101882" tIns="50941" rIns="101882" bIns="50941" rtlCol="0" anchor="ctr"/>
          <a:lstStyle>
            <a:lvl1pPr algn="r">
              <a:defRPr sz="1300">
                <a:solidFill>
                  <a:schemeClr val="tx1">
                    <a:tint val="75000"/>
                  </a:schemeClr>
                </a:solidFill>
              </a:defRPr>
            </a:lvl1pPr>
          </a:lstStyle>
          <a:p>
            <a:fld id="{7A1EAC65-B801-40A4-9A06-E5AC4A9C02C3}" type="slidenum">
              <a:rPr lang="en-US" smtClean="0"/>
              <a:t>‹#›</a:t>
            </a:fld>
            <a:endParaRPr lang="en-US"/>
          </a:p>
        </p:txBody>
      </p:sp>
    </p:spTree>
    <p:extLst>
      <p:ext uri="{BB962C8B-B14F-4D97-AF65-F5344CB8AC3E}">
        <p14:creationId xmlns:p14="http://schemas.microsoft.com/office/powerpoint/2010/main" val="26720460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018824" rtl="0" eaLnBrk="1" latinLnBrk="0" hangingPunct="1">
        <a:spcBef>
          <a:spcPct val="0"/>
        </a:spcBef>
        <a:buNone/>
        <a:defRPr sz="4900" kern="1200">
          <a:solidFill>
            <a:schemeClr val="tx1"/>
          </a:solidFill>
          <a:latin typeface="+mj-lt"/>
          <a:ea typeface="+mj-ea"/>
          <a:cs typeface="+mj-cs"/>
        </a:defRPr>
      </a:lvl1pPr>
    </p:titleStyle>
    <p:bodyStyle>
      <a:lvl1pPr marL="382059" indent="-382059" algn="l" defTabSz="1018824" rtl="0" eaLnBrk="1" latinLnBrk="0" hangingPunct="1">
        <a:spcBef>
          <a:spcPct val="20000"/>
        </a:spcBef>
        <a:buFont typeface="Arial" panose="020B0604020202020204" pitchFamily="34" charset="0"/>
        <a:buChar char="•"/>
        <a:defRPr sz="3600" kern="1200">
          <a:solidFill>
            <a:schemeClr val="tx1"/>
          </a:solidFill>
          <a:latin typeface="+mn-lt"/>
          <a:ea typeface="+mn-ea"/>
          <a:cs typeface="+mn-cs"/>
        </a:defRPr>
      </a:lvl1pPr>
      <a:lvl2pPr marL="827795" indent="-318383" algn="l" defTabSz="1018824" rtl="0" eaLnBrk="1" latinLnBrk="0" hangingPunct="1">
        <a:spcBef>
          <a:spcPct val="20000"/>
        </a:spcBef>
        <a:buFont typeface="Arial" panose="020B0604020202020204" pitchFamily="34" charset="0"/>
        <a:buChar char="–"/>
        <a:defRPr sz="3100" kern="1200">
          <a:solidFill>
            <a:schemeClr val="tx1"/>
          </a:solidFill>
          <a:latin typeface="+mn-lt"/>
          <a:ea typeface="+mn-ea"/>
          <a:cs typeface="+mn-cs"/>
        </a:defRPr>
      </a:lvl2pPr>
      <a:lvl3pPr marL="1273531" indent="-254706" algn="l" defTabSz="1018824" rtl="0" eaLnBrk="1" latinLnBrk="0" hangingPunct="1">
        <a:spcBef>
          <a:spcPct val="20000"/>
        </a:spcBef>
        <a:buFont typeface="Arial" panose="020B0604020202020204" pitchFamily="34" charset="0"/>
        <a:buChar char="•"/>
        <a:defRPr sz="2700" kern="1200">
          <a:solidFill>
            <a:schemeClr val="tx1"/>
          </a:solidFill>
          <a:latin typeface="+mn-lt"/>
          <a:ea typeface="+mn-ea"/>
          <a:cs typeface="+mn-cs"/>
        </a:defRPr>
      </a:lvl3pPr>
      <a:lvl4pPr marL="1782943"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4pPr>
      <a:lvl5pPr marL="2292355"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5pPr>
      <a:lvl6pPr marL="2801767"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6pPr>
      <a:lvl7pPr marL="3311180"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7pPr>
      <a:lvl8pPr marL="3820592"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8pPr>
      <a:lvl9pPr marL="4330004"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9pPr>
    </p:bodyStyle>
    <p:otherStyle>
      <a:defPPr>
        <a:defRPr lang="en-US"/>
      </a:defPPr>
      <a:lvl1pPr marL="0" algn="l" defTabSz="1018824" rtl="0" eaLnBrk="1" latinLnBrk="0" hangingPunct="1">
        <a:defRPr sz="2000" kern="1200">
          <a:solidFill>
            <a:schemeClr val="tx1"/>
          </a:solidFill>
          <a:latin typeface="+mn-lt"/>
          <a:ea typeface="+mn-ea"/>
          <a:cs typeface="+mn-cs"/>
        </a:defRPr>
      </a:lvl1pPr>
      <a:lvl2pPr marL="509412" algn="l" defTabSz="1018824" rtl="0" eaLnBrk="1" latinLnBrk="0" hangingPunct="1">
        <a:defRPr sz="2000" kern="1200">
          <a:solidFill>
            <a:schemeClr val="tx1"/>
          </a:solidFill>
          <a:latin typeface="+mn-lt"/>
          <a:ea typeface="+mn-ea"/>
          <a:cs typeface="+mn-cs"/>
        </a:defRPr>
      </a:lvl2pPr>
      <a:lvl3pPr marL="1018824" algn="l" defTabSz="1018824" rtl="0" eaLnBrk="1" latinLnBrk="0" hangingPunct="1">
        <a:defRPr sz="2000" kern="1200">
          <a:solidFill>
            <a:schemeClr val="tx1"/>
          </a:solidFill>
          <a:latin typeface="+mn-lt"/>
          <a:ea typeface="+mn-ea"/>
          <a:cs typeface="+mn-cs"/>
        </a:defRPr>
      </a:lvl3pPr>
      <a:lvl4pPr marL="1528237" algn="l" defTabSz="1018824" rtl="0" eaLnBrk="1" latinLnBrk="0" hangingPunct="1">
        <a:defRPr sz="2000" kern="1200">
          <a:solidFill>
            <a:schemeClr val="tx1"/>
          </a:solidFill>
          <a:latin typeface="+mn-lt"/>
          <a:ea typeface="+mn-ea"/>
          <a:cs typeface="+mn-cs"/>
        </a:defRPr>
      </a:lvl4pPr>
      <a:lvl5pPr marL="2037649" algn="l" defTabSz="1018824" rtl="0" eaLnBrk="1" latinLnBrk="0" hangingPunct="1">
        <a:defRPr sz="2000" kern="1200">
          <a:solidFill>
            <a:schemeClr val="tx1"/>
          </a:solidFill>
          <a:latin typeface="+mn-lt"/>
          <a:ea typeface="+mn-ea"/>
          <a:cs typeface="+mn-cs"/>
        </a:defRPr>
      </a:lvl5pPr>
      <a:lvl6pPr marL="2547061" algn="l" defTabSz="1018824" rtl="0" eaLnBrk="1" latinLnBrk="0" hangingPunct="1">
        <a:defRPr sz="2000" kern="1200">
          <a:solidFill>
            <a:schemeClr val="tx1"/>
          </a:solidFill>
          <a:latin typeface="+mn-lt"/>
          <a:ea typeface="+mn-ea"/>
          <a:cs typeface="+mn-cs"/>
        </a:defRPr>
      </a:lvl6pPr>
      <a:lvl7pPr marL="3056473" algn="l" defTabSz="1018824" rtl="0" eaLnBrk="1" latinLnBrk="0" hangingPunct="1">
        <a:defRPr sz="2000" kern="1200">
          <a:solidFill>
            <a:schemeClr val="tx1"/>
          </a:solidFill>
          <a:latin typeface="+mn-lt"/>
          <a:ea typeface="+mn-ea"/>
          <a:cs typeface="+mn-cs"/>
        </a:defRPr>
      </a:lvl7pPr>
      <a:lvl8pPr marL="3565886" algn="l" defTabSz="1018824" rtl="0" eaLnBrk="1" latinLnBrk="0" hangingPunct="1">
        <a:defRPr sz="2000" kern="1200">
          <a:solidFill>
            <a:schemeClr val="tx1"/>
          </a:solidFill>
          <a:latin typeface="+mn-lt"/>
          <a:ea typeface="+mn-ea"/>
          <a:cs typeface="+mn-cs"/>
        </a:defRPr>
      </a:lvl8pPr>
      <a:lvl9pPr marL="4075298" algn="l" defTabSz="1018824" rtl="0" eaLnBrk="1" latinLnBrk="0" hangingPunct="1">
        <a:defRPr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6"/>
          <p:cNvSpPr txBox="1">
            <a:spLocks noChangeArrowheads="1"/>
          </p:cNvSpPr>
          <p:nvPr/>
        </p:nvSpPr>
        <p:spPr bwMode="auto">
          <a:xfrm>
            <a:off x="914399" y="2362200"/>
            <a:ext cx="2617397" cy="65556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29" tIns="45715" rIns="91429" bIns="45715">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altLang="en-US" dirty="0">
                <a:latin typeface="Maiandra GD" pitchFamily="34" charset="0"/>
              </a:rPr>
              <a:t>It’s hard to believe that it’s May already.  The children have worked hard all year and have really impressed me with their abilities. I’m grateful that you shared them with me and that they had a chance to enjoy their time at CCP!</a:t>
            </a:r>
          </a:p>
          <a:p>
            <a:pPr eaLnBrk="1" hangingPunct="1"/>
            <a:endParaRPr lang="en-US" altLang="en-US" dirty="0">
              <a:latin typeface="Maiandra GD" pitchFamily="34" charset="0"/>
            </a:endParaRPr>
          </a:p>
          <a:p>
            <a:pPr eaLnBrk="1" hangingPunct="1"/>
            <a:endParaRPr lang="en-US" altLang="en-US" dirty="0">
              <a:latin typeface="Maiandra GD" pitchFamily="34" charset="0"/>
            </a:endParaRPr>
          </a:p>
          <a:p>
            <a:pPr eaLnBrk="1" hangingPunct="1"/>
            <a:endParaRPr lang="en-US" altLang="en-US" dirty="0">
              <a:latin typeface="Calibri" pitchFamily="34" charset="0"/>
            </a:endParaRPr>
          </a:p>
          <a:p>
            <a:pPr eaLnBrk="1" hangingPunct="1"/>
            <a:endParaRPr lang="en-US" altLang="en-US" dirty="0">
              <a:latin typeface="Calibri" pitchFamily="34" charset="0"/>
            </a:endParaRPr>
          </a:p>
          <a:p>
            <a:pPr eaLnBrk="1" hangingPunct="1"/>
            <a:endParaRPr lang="en-US" altLang="en-US" dirty="0">
              <a:latin typeface="Calibri" pitchFamily="34" charset="0"/>
            </a:endParaRPr>
          </a:p>
          <a:p>
            <a:pPr eaLnBrk="1" hangingPunct="1"/>
            <a:endParaRPr lang="en-US" altLang="en-US" dirty="0">
              <a:latin typeface="Calibri" pitchFamily="34" charset="0"/>
            </a:endParaRPr>
          </a:p>
          <a:p>
            <a:pPr eaLnBrk="1" hangingPunct="1"/>
            <a:endParaRPr lang="en-US" altLang="en-US" dirty="0">
              <a:latin typeface="Calibri" pitchFamily="34" charset="0"/>
            </a:endParaRPr>
          </a:p>
          <a:p>
            <a:pPr eaLnBrk="1" hangingPunct="1"/>
            <a:endParaRPr lang="en-US" altLang="en-US" dirty="0">
              <a:latin typeface="Calibri" pitchFamily="34" charset="0"/>
            </a:endParaRPr>
          </a:p>
          <a:p>
            <a:pPr eaLnBrk="1" hangingPunct="1"/>
            <a:endParaRPr lang="en-US" altLang="en-US" dirty="0">
              <a:latin typeface="Calibri" pitchFamily="34" charset="0"/>
            </a:endParaRPr>
          </a:p>
        </p:txBody>
      </p:sp>
      <p:sp>
        <p:nvSpPr>
          <p:cNvPr id="3" name="TextBox 7"/>
          <p:cNvSpPr txBox="1">
            <a:spLocks noChangeArrowheads="1"/>
          </p:cNvSpPr>
          <p:nvPr/>
        </p:nvSpPr>
        <p:spPr bwMode="auto">
          <a:xfrm>
            <a:off x="3703639" y="2438399"/>
            <a:ext cx="3154362" cy="68634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9" tIns="45715" rIns="91429" bIns="45715">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altLang="en-US" dirty="0">
                <a:latin typeface="Maiandra GD" pitchFamily="34" charset="0"/>
              </a:rPr>
              <a:t>We will finish up the letters of the alphabet this month, as well as focus on word families.</a:t>
            </a:r>
          </a:p>
          <a:p>
            <a:pPr algn="ctr" eaLnBrk="1" hangingPunct="1"/>
            <a:r>
              <a:rPr lang="en-US" altLang="en-US" dirty="0">
                <a:latin typeface="Maiandra GD" pitchFamily="34" charset="0"/>
              </a:rPr>
              <a:t>Our Math lessons will reinforce subitizing numbers to 20, skip counting to 100, addition and subtraction.</a:t>
            </a:r>
          </a:p>
          <a:p>
            <a:pPr algn="ctr" eaLnBrk="1" hangingPunct="1"/>
            <a:r>
              <a:rPr lang="en-US" altLang="en-US" dirty="0">
                <a:latin typeface="Maiandra GD" pitchFamily="34" charset="0"/>
              </a:rPr>
              <a:t>The children will continue to strengthen their abilities to work independently.</a:t>
            </a:r>
            <a:endParaRPr lang="en-US" altLang="en-US" dirty="0">
              <a:latin typeface="Calibri" pitchFamily="34" charset="0"/>
            </a:endParaRPr>
          </a:p>
          <a:p>
            <a:pPr eaLnBrk="1" hangingPunct="1"/>
            <a:endParaRPr lang="en-US" altLang="en-US" dirty="0">
              <a:latin typeface="Calibri" pitchFamily="34" charset="0"/>
            </a:endParaRPr>
          </a:p>
          <a:p>
            <a:pPr eaLnBrk="1" hangingPunct="1"/>
            <a:endParaRPr lang="en-US" altLang="en-US" dirty="0">
              <a:latin typeface="Calibri" pitchFamily="34" charset="0"/>
            </a:endParaRPr>
          </a:p>
          <a:p>
            <a:pPr eaLnBrk="1" hangingPunct="1"/>
            <a:endParaRPr lang="en-US" altLang="en-US" dirty="0">
              <a:latin typeface="Calibri" pitchFamily="34" charset="0"/>
            </a:endParaRPr>
          </a:p>
          <a:p>
            <a:pPr eaLnBrk="1" hangingPunct="1"/>
            <a:endParaRPr lang="en-US" altLang="en-US" dirty="0">
              <a:latin typeface="Calibri" pitchFamily="34" charset="0"/>
            </a:endParaRPr>
          </a:p>
          <a:p>
            <a:pPr eaLnBrk="1" hangingPunct="1"/>
            <a:endParaRPr lang="en-US" altLang="en-US" dirty="0">
              <a:latin typeface="Calibri" pitchFamily="34" charset="0"/>
            </a:endParaRPr>
          </a:p>
          <a:p>
            <a:pPr eaLnBrk="1" hangingPunct="1"/>
            <a:endParaRPr lang="en-US" altLang="en-US" dirty="0">
              <a:latin typeface="Calibri" pitchFamily="34" charset="0"/>
            </a:endParaRPr>
          </a:p>
          <a:p>
            <a:pPr eaLnBrk="1" hangingPunct="1"/>
            <a:endParaRPr lang="en-US" altLang="en-US" dirty="0">
              <a:latin typeface="Calibri" pitchFamily="34" charset="0"/>
            </a:endParaRPr>
          </a:p>
          <a:p>
            <a:pPr eaLnBrk="1" hangingPunct="1"/>
            <a:endParaRPr lang="en-US" altLang="en-US" dirty="0">
              <a:latin typeface="Calibri" pitchFamily="34" charset="0"/>
            </a:endParaRPr>
          </a:p>
          <a:p>
            <a:pPr eaLnBrk="1" hangingPunct="1"/>
            <a:endParaRPr lang="en-US" altLang="en-US" dirty="0">
              <a:latin typeface="Calibri" pitchFamily="34" charset="0"/>
            </a:endParaRPr>
          </a:p>
          <a:p>
            <a:pPr eaLnBrk="1" hangingPunct="1"/>
            <a:endParaRPr lang="en-US" altLang="en-US" dirty="0">
              <a:latin typeface="Calibri" pitchFamily="34" charset="0"/>
            </a:endParaRPr>
          </a:p>
        </p:txBody>
      </p:sp>
      <p:sp>
        <p:nvSpPr>
          <p:cNvPr id="4" name="TextBox 8"/>
          <p:cNvSpPr txBox="1">
            <a:spLocks noChangeArrowheads="1"/>
          </p:cNvSpPr>
          <p:nvPr/>
        </p:nvSpPr>
        <p:spPr bwMode="auto">
          <a:xfrm>
            <a:off x="1069974" y="6741865"/>
            <a:ext cx="5181600" cy="47089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9" tIns="45715" rIns="91429" bIns="45715">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en-US" dirty="0">
                <a:latin typeface="Maiandra GD" pitchFamily="34" charset="0"/>
              </a:rPr>
              <a:t>The children are working on a few special – </a:t>
            </a:r>
          </a:p>
          <a:p>
            <a:pPr eaLnBrk="1" hangingPunct="1"/>
            <a:r>
              <a:rPr lang="en-US" altLang="en-US" dirty="0">
                <a:latin typeface="Maiandra GD" pitchFamily="34" charset="0"/>
              </a:rPr>
              <a:t>surprise projects this month.  : )</a:t>
            </a:r>
          </a:p>
          <a:p>
            <a:pPr eaLnBrk="1" hangingPunct="1"/>
            <a:r>
              <a:rPr lang="en-US" altLang="en-US" dirty="0">
                <a:latin typeface="Maiandra GD" pitchFamily="34" charset="0"/>
              </a:rPr>
              <a:t>The last in-class session is Tuesday, June 1</a:t>
            </a:r>
            <a:r>
              <a:rPr lang="en-US" altLang="en-US" baseline="30000" dirty="0">
                <a:latin typeface="Maiandra GD" pitchFamily="34" charset="0"/>
              </a:rPr>
              <a:t>st</a:t>
            </a:r>
            <a:r>
              <a:rPr lang="en-US" altLang="en-US" dirty="0">
                <a:latin typeface="Maiandra GD" pitchFamily="34" charset="0"/>
              </a:rPr>
              <a:t>.</a:t>
            </a:r>
          </a:p>
          <a:p>
            <a:pPr eaLnBrk="1" hangingPunct="1"/>
            <a:r>
              <a:rPr lang="en-US" altLang="en-US" dirty="0">
                <a:latin typeface="Maiandra GD" pitchFamily="34" charset="0"/>
              </a:rPr>
              <a:t>We will celebrate a successful year </a:t>
            </a:r>
          </a:p>
          <a:p>
            <a:pPr eaLnBrk="1" hangingPunct="1"/>
            <a:r>
              <a:rPr lang="en-US" altLang="en-US" dirty="0">
                <a:latin typeface="Maiandra GD" pitchFamily="34" charset="0"/>
              </a:rPr>
              <a:t>with family and friends on </a:t>
            </a:r>
          </a:p>
          <a:p>
            <a:pPr eaLnBrk="1" hangingPunct="1"/>
            <a:r>
              <a:rPr lang="en-US" altLang="en-US" dirty="0">
                <a:latin typeface="Maiandra GD" pitchFamily="34" charset="0"/>
              </a:rPr>
              <a:t>Wednesday, June 2</a:t>
            </a:r>
            <a:r>
              <a:rPr lang="en-US" altLang="en-US" baseline="30000" dirty="0">
                <a:latin typeface="Maiandra GD" pitchFamily="34" charset="0"/>
              </a:rPr>
              <a:t>nd</a:t>
            </a:r>
            <a:r>
              <a:rPr lang="en-US" altLang="en-US" dirty="0">
                <a:latin typeface="Maiandra GD" pitchFamily="34" charset="0"/>
              </a:rPr>
              <a:t>.  Details and </a:t>
            </a:r>
          </a:p>
          <a:p>
            <a:pPr eaLnBrk="1" hangingPunct="1"/>
            <a:r>
              <a:rPr lang="en-US" altLang="en-US" dirty="0">
                <a:latin typeface="Maiandra GD" pitchFamily="34" charset="0"/>
              </a:rPr>
              <a:t>times will be sent home in a couple </a:t>
            </a:r>
          </a:p>
          <a:p>
            <a:pPr eaLnBrk="1" hangingPunct="1"/>
            <a:r>
              <a:rPr lang="en-US" altLang="en-US" dirty="0">
                <a:latin typeface="Maiandra GD" pitchFamily="34" charset="0"/>
              </a:rPr>
              <a:t>weeks.  </a:t>
            </a:r>
            <a:endParaRPr lang="en-US" altLang="en-US" dirty="0">
              <a:latin typeface="Calibri" pitchFamily="34" charset="0"/>
            </a:endParaRPr>
          </a:p>
          <a:p>
            <a:pPr eaLnBrk="1" hangingPunct="1"/>
            <a:endParaRPr lang="en-US" altLang="en-US" dirty="0">
              <a:latin typeface="Calibri" pitchFamily="34" charset="0"/>
            </a:endParaRPr>
          </a:p>
          <a:p>
            <a:pPr eaLnBrk="1" hangingPunct="1"/>
            <a:endParaRPr lang="en-US" altLang="en-US" dirty="0">
              <a:latin typeface="Calibri" pitchFamily="34" charset="0"/>
            </a:endParaRPr>
          </a:p>
          <a:p>
            <a:pPr eaLnBrk="1" hangingPunct="1"/>
            <a:endParaRPr lang="en-US" altLang="en-US" dirty="0">
              <a:latin typeface="Calibri" pitchFamily="34" charset="0"/>
            </a:endParaRPr>
          </a:p>
          <a:p>
            <a:pPr eaLnBrk="1" hangingPunct="1"/>
            <a:endParaRPr lang="en-US" altLang="en-US" dirty="0">
              <a:latin typeface="Calibri" pitchFamily="34" charset="0"/>
            </a:endParaRPr>
          </a:p>
          <a:p>
            <a:pPr eaLnBrk="1" hangingPunct="1"/>
            <a:endParaRPr lang="en-US" altLang="en-US" dirty="0">
              <a:latin typeface="Calibri" pitchFamily="34" charset="0"/>
            </a:endParaRPr>
          </a:p>
          <a:p>
            <a:pPr eaLnBrk="1" hangingPunct="1"/>
            <a:endParaRPr lang="en-US" altLang="en-US" dirty="0">
              <a:latin typeface="Calibri" pitchFamily="34" charset="0"/>
            </a:endParaRPr>
          </a:p>
          <a:p>
            <a:pPr eaLnBrk="1" hangingPunct="1"/>
            <a:endParaRPr lang="en-US" altLang="en-US" dirty="0">
              <a:latin typeface="Calibri" pitchFamily="34" charset="0"/>
            </a:endParaRPr>
          </a:p>
        </p:txBody>
      </p:sp>
    </p:spTree>
    <p:extLst>
      <p:ext uri="{BB962C8B-B14F-4D97-AF65-F5344CB8AC3E}">
        <p14:creationId xmlns:p14="http://schemas.microsoft.com/office/powerpoint/2010/main" val="3644409899"/>
      </p:ext>
    </p:extLst>
  </p:cSld>
  <p:clrMapOvr>
    <a:masterClrMapping/>
  </p:clrMapOvr>
</p:sld>
</file>

<file path=ppt/theme/theme1.xml><?xml version="1.0" encoding="utf-8"?>
<a:theme xmlns:a="http://schemas.openxmlformats.org/drawingml/2006/main" name="Office Theme">
  <a:themeElements>
    <a:clrScheme name="Custom 1">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00B0F0"/>
      </a:hlink>
      <a:folHlink>
        <a:srgbClr val="5F77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16812</TotalTime>
  <Words>151</Words>
  <Application>Microsoft Office PowerPoint</Application>
  <PresentationFormat>Custom</PresentationFormat>
  <Paragraphs>32</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Maiandra GD</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Melissa Case</dc:creator>
  <cp:lastModifiedBy>Lisa Wrona</cp:lastModifiedBy>
  <cp:revision>62</cp:revision>
  <dcterms:created xsi:type="dcterms:W3CDTF">2014-06-17T01:48:20Z</dcterms:created>
  <dcterms:modified xsi:type="dcterms:W3CDTF">2021-05-01T16:26:03Z</dcterms:modified>
</cp:coreProperties>
</file>